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88" r:id="rId3"/>
    <p:sldId id="297" r:id="rId4"/>
    <p:sldId id="298" r:id="rId5"/>
    <p:sldId id="274" r:id="rId6"/>
    <p:sldId id="277" r:id="rId7"/>
    <p:sldId id="287" r:id="rId8"/>
    <p:sldId id="289" r:id="rId9"/>
    <p:sldId id="280" r:id="rId10"/>
    <p:sldId id="292" r:id="rId11"/>
    <p:sldId id="283" r:id="rId12"/>
    <p:sldId id="275" r:id="rId13"/>
    <p:sldId id="262" r:id="rId14"/>
    <p:sldId id="278" r:id="rId15"/>
    <p:sldId id="263" r:id="rId16"/>
    <p:sldId id="265" r:id="rId17"/>
    <p:sldId id="291" r:id="rId18"/>
    <p:sldId id="294" r:id="rId19"/>
    <p:sldId id="271" r:id="rId20"/>
    <p:sldId id="270" r:id="rId21"/>
    <p:sldId id="266" r:id="rId22"/>
    <p:sldId id="281" r:id="rId23"/>
    <p:sldId id="296" r:id="rId24"/>
    <p:sldId id="293" r:id="rId25"/>
    <p:sldId id="290" r:id="rId26"/>
    <p:sldId id="284" r:id="rId27"/>
    <p:sldId id="286" r:id="rId28"/>
    <p:sldId id="29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3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7EEA5-5A5E-449A-929A-14079FA3730B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66B9E-8566-42DA-978D-4ED1CF927B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B66B9E-8566-42DA-978D-4ED1CF927B9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EC72ED31-4C6E-4119-953A-0516C54BF1D0}" type="datetimeFigureOut">
              <a:rPr lang="ru-RU" smtClean="0"/>
              <a:pPr/>
              <a:t>15.01.2024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5C0A7BA0-3611-4899-96E4-0FA8095D41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Апробация сортовых посевов.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Государственный контроль качества семян.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АПРОБАЦИИ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Для обеспечения всех посевов семенами лучших селекционных и сортов введенных в госреестр, а также гибридов, отвечающих по сортовым и посевным качествам требованиям государственных стандартов, ежегодно проводят апробацию сортовых посевов сельскохозяйственных культур и полевое обследование посевов на участках гибридизации кукурузы и сорго.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3F96C-A91F-40E2-9614-ECCC6DC60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8223DE-6B2D-40C1-A23A-75112F850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Основная задача апробации и полевых обследований – определить пригодность сортов и гибридных посевов для использования урожая с них на семенные цели.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704847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F39A4C-4A2C-47AF-B540-3B0910CAA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4" name="Picture 46">
            <a:extLst>
              <a:ext uri="{FF2B5EF4-FFF2-40B4-BE49-F238E27FC236}">
                <a16:creationId xmlns:a16="http://schemas.microsoft.com/office/drawing/2014/main" id="{4898DDA6-BDFD-4BD1-AF33-603DC0392B0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3307" y="1600200"/>
            <a:ext cx="6957386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2129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Апробация сортовых посевов.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Апробация сортовых посевов требует от специалиста - </a:t>
            </a:r>
            <a:r>
              <a:rPr lang="ru-RU" dirty="0" err="1"/>
              <a:t>апробатора</a:t>
            </a:r>
            <a:r>
              <a:rPr lang="ru-RU" dirty="0"/>
              <a:t> глубокого знания морфологических и хозяйственно-биологических признаков апробируемого сорта и его поведения в конкретных условиях зоны возделывании, при этом необходимо помнить, что сорт любой сельскохозяйственной культуры под влиянием внешних условии может изменить свои некоторые признаки и свойства.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Komp\Documents\Акты апробации\ozimye-hleba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424936" cy="57456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Цель апробации посевов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b="1" dirty="0"/>
              <a:t>установить, соответствуют ли посевы тому сорту, который обозначен в документах на высеянные семена, а также определить степень сортовой чистоты (типичности) и пригодность посева для использования урожая на семена.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5000636"/>
            <a:ext cx="778674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Требования к семенным посевам включают в себя:</a:t>
            </a:r>
            <a:br>
              <a:rPr lang="ru-RU" dirty="0"/>
            </a:br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 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посев чистосортными семенами;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соблюдение норм пространственной изоляции посевов и разделительной полосы (при необходимости);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исключение возможности механического засорения семенами трудноотделимых сельскохозяйственных растений на всех этапах семеноводства;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исключение  возможности  засорения  посевов  сорными  растениями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(трудноотделимыми, злостными, ядовитыми и карантинными);</a:t>
            </a:r>
          </a:p>
          <a:p>
            <a:r>
              <a:rPr lang="ru-RU" dirty="0"/>
              <a:t> 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Апробации подлежат: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686800" cy="5832648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pPr marL="0">
              <a:lnSpc>
                <a:spcPct val="120000"/>
              </a:lnSpc>
            </a:pPr>
            <a:r>
              <a:rPr lang="ru-RU" sz="6700" dirty="0">
                <a:latin typeface="Times New Roman" pitchFamily="18" charset="0"/>
                <a:cs typeface="Times New Roman" pitchFamily="18" charset="0"/>
              </a:rPr>
              <a:t>все сортовые посевы опытно-производственных хозяйств, а именно: 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6700" dirty="0">
                <a:latin typeface="Times New Roman" pitchFamily="18" charset="0"/>
                <a:cs typeface="Times New Roman" pitchFamily="18" charset="0"/>
              </a:rPr>
              <a:t>  а) научно-исследовательских учреждений,</a:t>
            </a:r>
          </a:p>
          <a:p>
            <a:pPr marL="0">
              <a:lnSpc>
                <a:spcPct val="120000"/>
              </a:lnSpc>
              <a:buNone/>
            </a:pPr>
            <a:r>
              <a:rPr lang="ru-RU" sz="6700" dirty="0">
                <a:latin typeface="Times New Roman" pitchFamily="18" charset="0"/>
                <a:cs typeface="Times New Roman" pitchFamily="18" charset="0"/>
              </a:rPr>
              <a:t>  б) элитно-семеноводческих хозяйств </a:t>
            </a:r>
            <a:r>
              <a:rPr lang="ru-RU" sz="6700" dirty="0" err="1">
                <a:latin typeface="Times New Roman" pitchFamily="18" charset="0"/>
                <a:cs typeface="Times New Roman" pitchFamily="18" charset="0"/>
              </a:rPr>
              <a:t>сортосеменоводческих</a:t>
            </a:r>
            <a:r>
              <a:rPr lang="ru-RU" sz="6700" dirty="0">
                <a:latin typeface="Times New Roman" pitchFamily="18" charset="0"/>
                <a:cs typeface="Times New Roman" pitchFamily="18" charset="0"/>
              </a:rPr>
              <a:t> объединений или областного (краевого) управления сельского хозяйства,</a:t>
            </a:r>
          </a:p>
          <a:p>
            <a:pPr marL="0">
              <a:lnSpc>
                <a:spcPct val="120000"/>
              </a:lnSpc>
            </a:pPr>
            <a:r>
              <a:rPr lang="ru-RU" sz="6700" dirty="0">
                <a:latin typeface="Times New Roman" pitchFamily="18" charset="0"/>
                <a:cs typeface="Times New Roman" pitchFamily="18" charset="0"/>
              </a:rPr>
              <a:t> в) учебно-опытных хозяйств с/</a:t>
            </a:r>
            <a:r>
              <a:rPr lang="ru-RU" sz="6700" dirty="0" err="1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6700" dirty="0">
                <a:latin typeface="Times New Roman" pitchFamily="18" charset="0"/>
                <a:cs typeface="Times New Roman" pitchFamily="18" charset="0"/>
              </a:rPr>
              <a:t> вузов и техникумов,</a:t>
            </a:r>
          </a:p>
          <a:p>
            <a:pPr marL="0">
              <a:lnSpc>
                <a:spcPct val="120000"/>
              </a:lnSpc>
            </a:pPr>
            <a:r>
              <a:rPr lang="ru-RU" sz="6700" dirty="0">
                <a:latin typeface="Times New Roman" pitchFamily="18" charset="0"/>
                <a:cs typeface="Times New Roman" pitchFamily="18" charset="0"/>
              </a:rPr>
              <a:t> г) специализированных семеноводческих хозяйств</a:t>
            </a:r>
            <a:r>
              <a:rPr lang="ru-RU" sz="59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Полевую апробацию проводят: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686800" cy="580526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     </a:t>
            </a:r>
            <a:br>
              <a:rPr lang="ru-RU" dirty="0"/>
            </a:br>
            <a:r>
              <a:rPr lang="ru-RU" dirty="0"/>
              <a:t>      1) посевов оригинальных семян – комиссия, созданная решением местного исполнительного органа области в составе: </a:t>
            </a:r>
            <a:r>
              <a:rPr lang="ru-RU" dirty="0" err="1"/>
              <a:t>госсеминспекторов</a:t>
            </a:r>
            <a:r>
              <a:rPr lang="ru-RU" dirty="0"/>
              <a:t> соответствующего местного исполнительного органа, селекционера по соответствующей культуре, государственного инспектора по карантину растений и представителя производителя семян;</a:t>
            </a:r>
            <a:br>
              <a:rPr lang="ru-RU" dirty="0"/>
            </a:br>
            <a:r>
              <a:rPr lang="ru-RU" dirty="0"/>
              <a:t>      2) посевов элитных семян – комиссия, созданная решением местного исполнительного органа области в составе: </a:t>
            </a:r>
            <a:r>
              <a:rPr lang="ru-RU" dirty="0" err="1"/>
              <a:t>госсеминспекторов</a:t>
            </a:r>
            <a:r>
              <a:rPr lang="ru-RU" dirty="0"/>
              <a:t> соответствующего местного исполнительного органа, государственного инспектора по карантину растений и представителя производителя семян;</a:t>
            </a:r>
            <a:br>
              <a:rPr lang="ru-RU" dirty="0"/>
            </a:br>
            <a:r>
              <a:rPr lang="ru-RU" dirty="0"/>
              <a:t>      3) семеноводческих посевов первой и последующих репродукций - </a:t>
            </a:r>
            <a:r>
              <a:rPr lang="ru-RU" dirty="0" err="1"/>
              <a:t>апробаторы</a:t>
            </a:r>
            <a:r>
              <a:rPr lang="ru-RU" dirty="0"/>
              <a:t> в присутствии представителя производителя семян.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10160" cy="511156"/>
          </a:xfrm>
        </p:spPr>
        <p:txBody>
          <a:bodyPr>
            <a:normAutofit fontScale="90000"/>
          </a:bodyPr>
          <a:lstStyle/>
          <a:p>
            <a:r>
              <a:rPr lang="ru-RU" dirty="0"/>
              <a:t>Полевую апробацию проводят: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92696"/>
            <a:ext cx="8820472" cy="616530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В ОПХ НИИ – агроном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сортосеменоводческого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 управления сельского хозяйства, с участием селекционера по соответствующим культурам или работника отдела первичного семеноводства.</a:t>
            </a:r>
          </a:p>
          <a:p>
            <a:pPr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  По культурам, у которых по апробации посева нормируется поражение болезнями, к проведению апробации привлекают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фитопатологов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НИ учреждений и специалистов станции защиты растений.</a:t>
            </a:r>
          </a:p>
          <a:p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В элитно-семеноводческих хозяйствах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сортосеменоводческих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объединений или областного управления сельского хозяйства </a:t>
            </a:r>
          </a:p>
          <a:p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В других хозяйствах – агрономы этих хозяйств, при их отсутствии агрономы других хозяйств или организаций, в семеноводческих бригадах крупных хозяйств – агрономы семеноводческих бригад (отделений) совместно с главным (старшим) агрономом хозяйства.</a:t>
            </a:r>
          </a:p>
          <a:p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Регистрацию посевов в хозяйствах проводят агрономы этих хозяйств</a:t>
            </a:r>
            <a:r>
              <a:rPr lang="ru-RU" dirty="0"/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Апробация проводится с целью определения сортовой чистоты или</a:t>
            </a:r>
          </a:p>
          <a:p>
            <a:r>
              <a:rPr lang="ru-RU" dirty="0"/>
              <a:t>типичности,</a:t>
            </a:r>
          </a:p>
          <a:p>
            <a:r>
              <a:rPr lang="ru-RU" dirty="0"/>
              <a:t>засоренности,</a:t>
            </a:r>
          </a:p>
          <a:p>
            <a:r>
              <a:rPr lang="ru-RU" dirty="0" err="1"/>
              <a:t>пораженности</a:t>
            </a:r>
            <a:endParaRPr lang="ru-RU" dirty="0"/>
          </a:p>
          <a:p>
            <a:r>
              <a:rPr lang="ru-RU" dirty="0"/>
              <a:t>болезнями</a:t>
            </a:r>
          </a:p>
          <a:p>
            <a:r>
              <a:rPr lang="ru-RU" dirty="0"/>
              <a:t>и</a:t>
            </a:r>
          </a:p>
          <a:p>
            <a:r>
              <a:rPr lang="ru-RU" dirty="0"/>
              <a:t>вредителями</a:t>
            </a:r>
          </a:p>
          <a:p>
            <a:r>
              <a:rPr lang="ru-RU" dirty="0"/>
              <a:t>семенных посевов для определения пригодности урожая с них на семенные</a:t>
            </a:r>
          </a:p>
          <a:p>
            <a:r>
              <a:rPr lang="ru-RU" dirty="0"/>
              <a:t>цели.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Перед началом работы апробатор должен иметь информацию: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об апробируемом сорте (описание </a:t>
            </a:r>
            <a:r>
              <a:rPr lang="ru-RU" dirty="0" err="1"/>
              <a:t>апробационных</a:t>
            </a:r>
            <a:r>
              <a:rPr lang="ru-RU" dirty="0"/>
              <a:t> признаков сорта);</a:t>
            </a:r>
          </a:p>
          <a:p>
            <a:pPr lvl="0"/>
            <a:r>
              <a:rPr lang="ru-RU" dirty="0"/>
              <a:t>о семенах, использовавшихся для посева (документ о происхождении сортовых и посевных (посадочных) показателях качества высеянных семян</a:t>
            </a:r>
          </a:p>
          <a:p>
            <a:r>
              <a:rPr lang="ru-RU" dirty="0"/>
              <a:t>(предоставляется заявителем);</a:t>
            </a:r>
          </a:p>
          <a:p>
            <a:pPr lvl="0"/>
            <a:r>
              <a:rPr lang="ru-RU" dirty="0"/>
              <a:t>о результатах грунтового контроля (при их наличии);</a:t>
            </a:r>
          </a:p>
          <a:p>
            <a:pPr lvl="0"/>
            <a:r>
              <a:rPr lang="ru-RU" dirty="0"/>
              <a:t>об  истории  посевов  на  соответствующем  участке  –  севооборот</a:t>
            </a:r>
          </a:p>
          <a:p>
            <a:r>
              <a:rPr lang="ru-RU" dirty="0"/>
              <a:t>сельскохозяйственных растений на данном участке - минимум за один год (предоставляется заявителем);</a:t>
            </a:r>
          </a:p>
          <a:p>
            <a:pPr lvl="0"/>
            <a:r>
              <a:rPr lang="ru-RU" dirty="0"/>
              <a:t>карту полей для </a:t>
            </a:r>
            <a:r>
              <a:rPr lang="ru-RU" dirty="0" err="1"/>
              <a:t>перекрестноопыляемых</a:t>
            </a:r>
            <a:r>
              <a:rPr lang="ru-RU" dirty="0"/>
              <a:t> растений (предоставляется заявителем).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Этикетка является дополнительным подтверждением к документу на высеянные семена. На ней в обязательном порядке указывается ботаническое название сельскохозяйственного растения, название сорта, категория семян, год урожая, номер партии.</a:t>
            </a:r>
          </a:p>
          <a:p>
            <a:pPr lvl="0">
              <a:buNone/>
            </a:pPr>
            <a:r>
              <a:rPr lang="ru-RU" dirty="0"/>
              <a:t> </a:t>
            </a:r>
          </a:p>
          <a:p>
            <a:pPr lvl="0"/>
            <a:r>
              <a:rPr lang="ru-RU" dirty="0"/>
              <a:t>Этикетки хранятся у производителя семян (для оригинальных семян (ОС) и элитных семян (ЭС) – шесть лет, для репродукционных семян (РС) – три года).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err="1"/>
              <a:t>Апробатор</a:t>
            </a:r>
            <a:r>
              <a:rPr lang="ru-RU" dirty="0"/>
              <a:t> по  предварительному обследованию семенного посева заполняет «Журнал полевого обследования» и оформляет акт (акты) апробации.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Семенные посевы, засоренные сорняками, зараженные болезнями, поврежденные вредителями, выявленные в результате проведения предварительного обследования в случае нецелесообразности проведения прочисток (видовых, сортовых и др.) исключаются из числа семенных посевов.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период вегетации сельскохозяйственных растений производится проверка проведения видовых, сортовых фитопатологических прочисток (прополок).</a:t>
            </a:r>
            <a:br>
              <a:rPr lang="ru-RU" dirty="0"/>
            </a:br>
            <a:r>
              <a:rPr lang="ru-RU" dirty="0"/>
              <a:t>      Апробация сортовых посевов сельскохозяйственных растений проводится </a:t>
            </a:r>
            <a:r>
              <a:rPr lang="ru-RU" dirty="0" err="1"/>
              <a:t>апробаторами</a:t>
            </a:r>
            <a:r>
              <a:rPr lang="ru-RU" dirty="0"/>
              <a:t> по заявкам производителей семян, поданным в местный исполнительный орган области (города республиканского значения, столицы).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_c27e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9" y="332656"/>
            <a:ext cx="8568952" cy="6264696"/>
          </a:xfrm>
        </p:spPr>
      </p:pic>
    </p:spTree>
    <p:extLst>
      <p:ext uri="{BB962C8B-B14F-4D97-AF65-F5344CB8AC3E}">
        <p14:creationId xmlns:p14="http://schemas.microsoft.com/office/powerpoint/2010/main" val="3153276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0" y="232012"/>
            <a:ext cx="8761862" cy="6625988"/>
          </a:xfrm>
        </p:spPr>
      </p:pic>
    </p:spTree>
    <p:extLst>
      <p:ext uri="{BB962C8B-B14F-4D97-AF65-F5344CB8AC3E}">
        <p14:creationId xmlns:p14="http://schemas.microsoft.com/office/powerpoint/2010/main" val="2368081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39" y="204717"/>
            <a:ext cx="8608325" cy="6482687"/>
          </a:xfrm>
        </p:spPr>
      </p:pic>
    </p:spTree>
    <p:extLst>
      <p:ext uri="{BB962C8B-B14F-4D97-AF65-F5344CB8AC3E}">
        <p14:creationId xmlns:p14="http://schemas.microsoft.com/office/powerpoint/2010/main" val="3766627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363272" cy="5865515"/>
          </a:xfrm>
        </p:spPr>
        <p:txBody>
          <a:bodyPr/>
          <a:lstStyle/>
          <a:p>
            <a:r>
              <a:rPr lang="ru-RU" sz="3600" dirty="0"/>
              <a:t>При обнаружении в посеве на любом этапе апробации карантинных объектов или ядовитых растений посев признается не пригодным на семенные цели.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Апробатор</a:t>
            </a:r>
            <a:r>
              <a:rPr lang="ru-RU" dirty="0"/>
              <a:t> отбирает сноп (образец), проводит его анализ и составляет акт апробации. </a:t>
            </a:r>
            <a:r>
              <a:rPr lang="ru-RU" dirty="0" err="1"/>
              <a:t>Апробатор</a:t>
            </a:r>
            <a:r>
              <a:rPr lang="ru-RU" dirty="0"/>
              <a:t> обязан до начала уборки закончить апробацию, регистрацию посевов и передать хозяйству </a:t>
            </a:r>
            <a:r>
              <a:rPr lang="ru-RU" dirty="0" err="1"/>
              <a:t>апробационные</a:t>
            </a:r>
            <a:r>
              <a:rPr lang="ru-RU" dirty="0"/>
              <a:t> документы, проверенные старшим </a:t>
            </a:r>
            <a:r>
              <a:rPr lang="ru-RU" dirty="0" err="1"/>
              <a:t>апробатором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80818_01_bda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260648"/>
            <a:ext cx="8820472" cy="6597352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7" y="0"/>
            <a:ext cx="8567381" cy="7287904"/>
          </a:xfrm>
        </p:spPr>
      </p:pic>
    </p:spTree>
    <p:extLst>
      <p:ext uri="{BB962C8B-B14F-4D97-AF65-F5344CB8AC3E}">
        <p14:creationId xmlns:p14="http://schemas.microsoft.com/office/powerpoint/2010/main" val="919653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Апробатор</a:t>
            </a:r>
            <a:r>
              <a:rPr lang="ru-RU" dirty="0"/>
              <a:t> несет ответственность за полное и своевременное проведение апробации и регистрации сортовых посевов в хозяйстве, за правильный отбор и анализ снопов, правильное оформление </a:t>
            </a:r>
            <a:r>
              <a:rPr lang="ru-RU" dirty="0" err="1"/>
              <a:t>апробационных</a:t>
            </a:r>
            <a:r>
              <a:rPr lang="ru-RU" dirty="0"/>
              <a:t> документов, документов по регистрации сортовых и гибридных посевов и своевременное вручение их по назначению, а также за использование по назначению семян с </a:t>
            </a:r>
            <a:r>
              <a:rPr lang="ru-RU" dirty="0" err="1"/>
              <a:t>апробационных</a:t>
            </a:r>
            <a:r>
              <a:rPr lang="ru-RU" dirty="0"/>
              <a:t> посевов.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Апробированные снопы (образцы) </a:t>
            </a:r>
            <a:r>
              <a:rPr lang="ru-RU" dirty="0" err="1"/>
              <a:t>апробатор</a:t>
            </a:r>
            <a:r>
              <a:rPr lang="ru-RU" dirty="0"/>
              <a:t> анализирует в хозяйстве в специально выделенных для этой цели помещениях.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Администрация хозяйств на весь период апробации выделяет помощников </a:t>
            </a:r>
            <a:r>
              <a:rPr lang="ru-RU" dirty="0" err="1"/>
              <a:t>апробаторов</a:t>
            </a:r>
            <a:r>
              <a:rPr lang="ru-RU" dirty="0"/>
              <a:t> из числа наиболее опытных работников, которые проходят инструктаж у </a:t>
            </a:r>
            <a:r>
              <a:rPr lang="ru-RU" dirty="0" err="1"/>
              <a:t>апробаторов</a:t>
            </a:r>
            <a:r>
              <a:rPr lang="ru-RU" dirty="0"/>
              <a:t> и под их руководством выполняют технические работы (помогают при отборе снопа, образца, початков, подсчета стеблей и </a:t>
            </a:r>
            <a:r>
              <a:rPr lang="ru-RU" dirty="0" err="1"/>
              <a:t>тд</a:t>
            </a:r>
            <a:r>
              <a:rPr lang="ru-RU" dirty="0"/>
              <a:t>.).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районном управлении сельского хозяйства бланки </a:t>
            </a:r>
            <a:r>
              <a:rPr lang="ru-RU" dirty="0" err="1"/>
              <a:t>апробационных</a:t>
            </a:r>
            <a:r>
              <a:rPr lang="ru-RU" dirty="0"/>
              <a:t> актов нумеруют, начиная с первого номера по каждой форме. </a:t>
            </a:r>
            <a:r>
              <a:rPr lang="ru-RU" dirty="0" err="1"/>
              <a:t>Апробатор</a:t>
            </a:r>
            <a:r>
              <a:rPr lang="ru-RU" dirty="0"/>
              <a:t> получает под расписку необходимое количество бланков определенной формы и соответствующее количество номеров (например, первый </a:t>
            </a:r>
            <a:r>
              <a:rPr lang="ru-RU" dirty="0" err="1"/>
              <a:t>апробатор</a:t>
            </a:r>
            <a:r>
              <a:rPr lang="ru-RU" dirty="0"/>
              <a:t> получил бланки за номерами – 1-30, второй – 31-60, третий – 61-90 и т.д.).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pic>
        <p:nvPicPr>
          <p:cNvPr id="4" name="Содержимое 3" descr="семена2_b0b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0"/>
            <a:ext cx="7776864" cy="61261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фазы развития презинт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фазы развития презинт</Template>
  <TotalTime>820</TotalTime>
  <Words>1032</Words>
  <Application>Microsoft Office PowerPoint</Application>
  <PresentationFormat>Экран (4:3)</PresentationFormat>
  <Paragraphs>75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фазы развития презинт</vt:lpstr>
      <vt:lpstr>Апробация сортовых посевов. </vt:lpstr>
      <vt:lpstr>ЗАДАЧИ АПРОБАЦИИ </vt:lpstr>
      <vt:lpstr>.</vt:lpstr>
      <vt:lpstr>Презентация PowerPoint</vt:lpstr>
      <vt:lpstr>Апробация сортовых посевов.</vt:lpstr>
      <vt:lpstr>Презентация PowerPoint</vt:lpstr>
      <vt:lpstr>Цель апробации посевов</vt:lpstr>
      <vt:lpstr>Требования к семенным посевам включают в себя: .</vt:lpstr>
      <vt:lpstr>Апробации подлежат: </vt:lpstr>
      <vt:lpstr> Полевую апробацию проводят:</vt:lpstr>
      <vt:lpstr>Полевую апробацию проводят: </vt:lpstr>
      <vt:lpstr>.</vt:lpstr>
      <vt:lpstr>Перед началом работы апробатор должен иметь информацию:</vt:lpstr>
      <vt:lpstr>.</vt:lpstr>
      <vt:lpstr>.</vt:lpstr>
      <vt:lpstr>.</vt:lpstr>
      <vt:lpstr>.</vt:lpstr>
      <vt:lpstr>Презентация PowerPoint</vt:lpstr>
      <vt:lpstr>Презентация PowerPoint</vt:lpstr>
      <vt:lpstr>Презентация PowerPoint</vt:lpstr>
      <vt:lpstr>.</vt:lpstr>
      <vt:lpstr>.</vt:lpstr>
      <vt:lpstr>Презентация PowerPoint</vt:lpstr>
      <vt:lpstr>Презентация PowerPoint</vt:lpstr>
      <vt:lpstr>.</vt:lpstr>
      <vt:lpstr>.</vt:lpstr>
      <vt:lpstr>Презентация PowerPoint</vt:lpstr>
      <vt:lpstr>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Komp</dc:creator>
  <cp:lastModifiedBy>auzhanovam@bk.ru</cp:lastModifiedBy>
  <cp:revision>37</cp:revision>
  <dcterms:created xsi:type="dcterms:W3CDTF">2020-03-24T07:43:32Z</dcterms:created>
  <dcterms:modified xsi:type="dcterms:W3CDTF">2024-01-14T20:15:04Z</dcterms:modified>
</cp:coreProperties>
</file>